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ааа" initials="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86380" autoAdjust="0"/>
  </p:normalViewPr>
  <p:slideViewPr>
    <p:cSldViewPr>
      <p:cViewPr varScale="1">
        <p:scale>
          <a:sx n="83" d="100"/>
          <a:sy n="83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0-14T22:36:35.376" idx="1">
    <p:pos x="10" y="10"/>
    <p:text/>
  </p:cm>
  <p:cm authorId="0" dt="2010-10-14T22:36:38.979" idx="2">
    <p:pos x="-2" y="-68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B8D9B1-7991-4681-89DB-826E43118660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919AB6-59BA-4CB7-94D0-2C73168602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15000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1142984"/>
            <a:ext cx="478634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осень</a:t>
            </a:r>
          </a:p>
          <a:p>
            <a:pPr algn="ctr"/>
            <a:r>
              <a:rPr lang="ru-RU" sz="9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2010</a:t>
            </a:r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abic Typesetting" pitchFamily="66" charset="-78"/>
              </a:rPr>
              <a:t>      Унылая пора! Очей очарованье!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cs typeface="Arabic Typesetting" pitchFamily="66" charset="-78"/>
            </a:endParaRPr>
          </a:p>
        </p:txBody>
      </p:sp>
      <p:pic>
        <p:nvPicPr>
          <p:cNvPr id="1026" name="Picture 2" descr="C:\Users\аааа\Desktop\осень 10кл\0a2134fc7372bfc1a42562c9e4cf64e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1214422"/>
            <a:ext cx="8786905" cy="55007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838200"/>
          </a:xfrm>
        </p:spPr>
        <p:txBody>
          <a:bodyPr>
            <a:normAutofit/>
          </a:bodyPr>
          <a:lstStyle/>
          <a:p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Приятна мне твоя прощальная краса </a:t>
            </a:r>
            <a:r>
              <a:rPr lang="ru-RU" dirty="0" smtClean="0"/>
              <a:t>- </a:t>
            </a:r>
            <a:endParaRPr lang="ru-RU" dirty="0"/>
          </a:p>
        </p:txBody>
      </p:sp>
      <p:pic>
        <p:nvPicPr>
          <p:cNvPr id="2050" name="Picture 2" descr="C:\Users\аааа\Desktop\осень 10кл\7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286676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Люблю я пышное природы увяданье,</a:t>
            </a:r>
            <a:endParaRPr lang="ru-RU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аааа\Desktop\осень 10кл\0_2bfb_563cf578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4495" y="1554163"/>
            <a:ext cx="7687409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В багрец и золото одетые леса,</a:t>
            </a:r>
            <a:endParaRPr lang="ru-RU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аааа\Desktop\осень 10кл\img-eabf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285860"/>
            <a:ext cx="7643866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их сенях ветра шум и свежее дыханье,</a:t>
            </a:r>
            <a:endParaRPr lang="ru-RU" dirty="0"/>
          </a:p>
        </p:txBody>
      </p:sp>
      <p:pic>
        <p:nvPicPr>
          <p:cNvPr id="2050" name="Picture 2" descr="C:\Users\аааа\Desktop\осень 10кл\autumn2007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мглой волнистою покрыты небеса,</a:t>
            </a:r>
            <a:endParaRPr lang="ru-RU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Users\аааа\Desktop\осень 10кл\f_47a623da588c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630073" cy="53794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И редкий солнца луч, и первые морозы,</a:t>
            </a:r>
            <a:endParaRPr lang="ru-RU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аааа\Desktop\осень 10кл\1235399910_vetton_ru_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357298"/>
            <a:ext cx="7286676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И отдалённые седой зимы угрозы…</a:t>
            </a:r>
            <a:endParaRPr lang="ru-RU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7" name="Picture 3" descr="C:\Users\аааа\Desktop\осень 10кл\0_6b_44ea227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8143932" cy="547452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64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      Унылая пора! Очей очарованье!</vt:lpstr>
      <vt:lpstr>  Приятна мне твоя прощальная краса - </vt:lpstr>
      <vt:lpstr>   Люблю я пышное природы увяданье,</vt:lpstr>
      <vt:lpstr>         В багрец и золото одетые леса,</vt:lpstr>
      <vt:lpstr>В их сенях ветра шум и свежее дыханье,</vt:lpstr>
      <vt:lpstr>    И мглой волнистою покрыты небеса,</vt:lpstr>
      <vt:lpstr>  И редкий солнца луч, и первые морозы,</vt:lpstr>
      <vt:lpstr>   И отдалённые седой зимы угрозы…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аааа</dc:creator>
  <cp:lastModifiedBy>аааа</cp:lastModifiedBy>
  <cp:revision>24</cp:revision>
  <dcterms:created xsi:type="dcterms:W3CDTF">2010-10-14T16:42:13Z</dcterms:created>
  <dcterms:modified xsi:type="dcterms:W3CDTF">2010-10-14T19:42:51Z</dcterms:modified>
</cp:coreProperties>
</file>